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800" spc="41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66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90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29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863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7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87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264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61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52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906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88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 spc="1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11/20/2021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7931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none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18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18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18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18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18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视频 3">
            <a:extLst>
              <a:ext uri="{FF2B5EF4-FFF2-40B4-BE49-F238E27FC236}">
                <a16:creationId xmlns:a16="http://schemas.microsoft.com/office/drawing/2014/main" id="{6E73FD3B-F7D7-49B9-8B1A-51EBED9FA1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50D2530-A5F6-44B6-AADA-70C31A17E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1" y="871759"/>
            <a:ext cx="5067300" cy="3497042"/>
          </a:xfrm>
        </p:spPr>
        <p:txBody>
          <a:bodyPr anchor="t">
            <a:normAutofit/>
          </a:bodyPr>
          <a:lstStyle/>
          <a:p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D27B47B-971C-464E-A2C3-57F88B3A48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5157694"/>
            <a:ext cx="5019676" cy="976406"/>
          </a:xfrm>
        </p:spPr>
        <p:txBody>
          <a:bodyPr anchor="t">
            <a:normAutofit/>
          </a:bodyPr>
          <a:lstStyle/>
          <a:p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0014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hronicleVTI">
  <a:themeElements>
    <a:clrScheme name="AnalogousFromLightSeedRightStep">
      <a:dk1>
        <a:srgbClr val="000000"/>
      </a:dk1>
      <a:lt1>
        <a:srgbClr val="FFFFFF"/>
      </a:lt1>
      <a:dk2>
        <a:srgbClr val="412429"/>
      </a:dk2>
      <a:lt2>
        <a:srgbClr val="E8E2E5"/>
      </a:lt2>
      <a:accent1>
        <a:srgbClr val="32B775"/>
      </a:accent1>
      <a:accent2>
        <a:srgbClr val="36B1A7"/>
      </a:accent2>
      <a:accent3>
        <a:srgbClr val="34ABE8"/>
      </a:accent3>
      <a:accent4>
        <a:srgbClr val="4E74EB"/>
      </a:accent4>
      <a:accent5>
        <a:srgbClr val="846EEE"/>
      </a:accent5>
      <a:accent6>
        <a:srgbClr val="AA4EEB"/>
      </a:accent6>
      <a:hlink>
        <a:srgbClr val="AE698B"/>
      </a:hlink>
      <a:folHlink>
        <a:srgbClr val="7F7F7F"/>
      </a:folHlink>
    </a:clrScheme>
    <a:fontScheme name="Univers Calisto">
      <a:majorFont>
        <a:latin typeface="Microsoft YaHei"/>
        <a:ea typeface=""/>
        <a:cs typeface=""/>
      </a:majorFont>
      <a:minorFont>
        <a:latin typeface="Microsoft YaHe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Microsoft YaHei</vt:lpstr>
      <vt:lpstr>Arial</vt:lpstr>
      <vt:lpstr>ChronicleVTI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 Jason</dc:creator>
  <cp:lastModifiedBy>Yang Jason</cp:lastModifiedBy>
  <cp:revision>1</cp:revision>
  <dcterms:created xsi:type="dcterms:W3CDTF">2021-11-20T05:13:36Z</dcterms:created>
  <dcterms:modified xsi:type="dcterms:W3CDTF">2021-11-20T05:14:01Z</dcterms:modified>
</cp:coreProperties>
</file>

<file path=docProps/thumbnail.jpeg>
</file>